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57" r:id="rId4"/>
    <p:sldId id="259" r:id="rId5"/>
    <p:sldId id="260" r:id="rId6"/>
    <p:sldId id="261" r:id="rId7"/>
    <p:sldId id="262" r:id="rId8"/>
    <p:sldId id="258" r:id="rId9"/>
    <p:sldId id="263" r:id="rId10"/>
    <p:sldId id="264" r:id="rId11"/>
    <p:sldId id="265" r:id="rId12"/>
    <p:sldId id="266" r:id="rId13"/>
  </p:sldIdLst>
  <p:sldSz cx="9906000" cy="6858000" type="A4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7" d="100"/>
          <a:sy n="77" d="100"/>
        </p:scale>
        <p:origin x="-102" y="-456"/>
      </p:cViewPr>
      <p:guideLst>
        <p:guide orient="horz" pos="2160"/>
        <p:guide pos="31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26"/>
            <a:ext cx="84201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3AA93-31BB-4DB9-ADF9-F4687D547599}" type="datetimeFigureOut">
              <a:rPr lang="ko-KR" altLang="en-US" smtClean="0"/>
              <a:t>2019-03-05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754AA-2114-4A1E-A4AB-DB67357AF7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22439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3AA93-31BB-4DB9-ADF9-F4687D547599}" type="datetimeFigureOut">
              <a:rPr lang="ko-KR" altLang="en-US" smtClean="0"/>
              <a:t>2019-03-05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754AA-2114-4A1E-A4AB-DB67357AF7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89672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780337" y="274639"/>
            <a:ext cx="2414588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536575" y="274639"/>
            <a:ext cx="7078663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3AA93-31BB-4DB9-ADF9-F4687D547599}" type="datetimeFigureOut">
              <a:rPr lang="ko-KR" altLang="en-US" smtClean="0"/>
              <a:t>2019-03-05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754AA-2114-4A1E-A4AB-DB67357AF7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0713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3AA93-31BB-4DB9-ADF9-F4687D547599}" type="datetimeFigureOut">
              <a:rPr lang="ko-KR" altLang="en-US" smtClean="0"/>
              <a:t>2019-03-05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754AA-2114-4A1E-A4AB-DB67357AF7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8662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506" y="4406901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506" y="2906713"/>
            <a:ext cx="84201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3AA93-31BB-4DB9-ADF9-F4687D547599}" type="datetimeFigureOut">
              <a:rPr lang="ko-KR" altLang="en-US" smtClean="0"/>
              <a:t>2019-03-05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754AA-2114-4A1E-A4AB-DB67357AF7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2979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536575" y="1600201"/>
            <a:ext cx="474662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448300" y="1600201"/>
            <a:ext cx="474662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3AA93-31BB-4DB9-ADF9-F4687D547599}" type="datetimeFigureOut">
              <a:rPr lang="ko-KR" altLang="en-US" smtClean="0"/>
              <a:t>2019-03-05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754AA-2114-4A1E-A4AB-DB67357AF7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6662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87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87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111" y="1535113"/>
            <a:ext cx="437859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111" y="2174875"/>
            <a:ext cx="437859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3AA93-31BB-4DB9-ADF9-F4687D547599}" type="datetimeFigureOut">
              <a:rPr lang="ko-KR" altLang="en-US" smtClean="0"/>
              <a:t>2019-03-05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754AA-2114-4A1E-A4AB-DB67357AF7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0209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3AA93-31BB-4DB9-ADF9-F4687D547599}" type="datetimeFigureOut">
              <a:rPr lang="ko-KR" altLang="en-US" smtClean="0"/>
              <a:t>2019-03-05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754AA-2114-4A1E-A4AB-DB67357AF7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37178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3AA93-31BB-4DB9-ADF9-F4687D547599}" type="datetimeFigureOut">
              <a:rPr lang="ko-KR" altLang="en-US" smtClean="0"/>
              <a:t>2019-03-05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754AA-2114-4A1E-A4AB-DB67357AF7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498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006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2971" y="273051"/>
            <a:ext cx="553772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0" y="1435101"/>
            <a:ext cx="3259006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3AA93-31BB-4DB9-ADF9-F4687D547599}" type="datetimeFigureOut">
              <a:rPr lang="ko-KR" altLang="en-US" smtClean="0"/>
              <a:t>2019-03-05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754AA-2114-4A1E-A4AB-DB67357AF7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37107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645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645" y="612775"/>
            <a:ext cx="59436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645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33AA93-31BB-4DB9-ADF9-F4687D547599}" type="datetimeFigureOut">
              <a:rPr lang="ko-KR" altLang="en-US" smtClean="0"/>
              <a:t>2019-03-05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4754AA-2114-4A1E-A4AB-DB67357AF7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7101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600201"/>
            <a:ext cx="89154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33AA93-31BB-4DB9-ADF9-F4687D547599}" type="datetimeFigureOut">
              <a:rPr lang="ko-KR" altLang="en-US" smtClean="0"/>
              <a:t>2019-03-05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50" y="6356351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9300" y="6356351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4754AA-2114-4A1E-A4AB-DB67357AF7F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12540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hyperlink" Target="http://comlearn.co.kr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 smtClean="0"/>
              <a:t>ㅇㅇㅇ</a:t>
            </a:r>
            <a:r>
              <a:rPr lang="ko-KR" altLang="en-US" dirty="0" smtClean="0"/>
              <a:t> 포트폴리오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작성자</a:t>
            </a:r>
            <a:r>
              <a:rPr lang="en-US" altLang="ko-KR" dirty="0"/>
              <a:t> </a:t>
            </a:r>
            <a:r>
              <a:rPr lang="en-US" altLang="ko-KR" dirty="0" smtClean="0"/>
              <a:t>: </a:t>
            </a:r>
            <a:r>
              <a:rPr lang="ko-KR" altLang="en-US" dirty="0" smtClean="0"/>
              <a:t>홍길동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3480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706090"/>
          </a:xfrm>
        </p:spPr>
        <p:txBody>
          <a:bodyPr>
            <a:normAutofit fontScale="90000"/>
          </a:bodyPr>
          <a:lstStyle/>
          <a:p>
            <a:r>
              <a:rPr lang="ko-KR" altLang="en-US" dirty="0" err="1" smtClean="0"/>
              <a:t>모바일</a:t>
            </a:r>
            <a:r>
              <a:rPr lang="en-US" altLang="ko-KR" dirty="0" smtClean="0"/>
              <a:t>1-index</a:t>
            </a:r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4304928" y="1233199"/>
            <a:ext cx="4608512" cy="5183331"/>
          </a:xfrm>
          <a:prstGeom prst="rect">
            <a:avLst/>
          </a:prstGeom>
          <a:ln w="3175"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Index</a:t>
            </a:r>
            <a:r>
              <a:rPr lang="ko-KR" altLang="en-US" dirty="0" smtClean="0"/>
              <a:t>페이지 와이어프레임 및 스토리보드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162" y="1124744"/>
            <a:ext cx="1460637" cy="2520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408" y="3896530"/>
            <a:ext cx="1406144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897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706090"/>
          </a:xfrm>
        </p:spPr>
        <p:txBody>
          <a:bodyPr>
            <a:normAutofit fontScale="90000"/>
          </a:bodyPr>
          <a:lstStyle/>
          <a:p>
            <a:r>
              <a:rPr lang="ko-KR" altLang="en-US" dirty="0" err="1" smtClean="0"/>
              <a:t>모바일</a:t>
            </a:r>
            <a:r>
              <a:rPr lang="en-US" altLang="ko-KR" dirty="0" smtClean="0"/>
              <a:t>1-sub</a:t>
            </a:r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4304928" y="1233199"/>
            <a:ext cx="4608512" cy="5183331"/>
          </a:xfrm>
          <a:prstGeom prst="rect">
            <a:avLst/>
          </a:prstGeom>
          <a:ln w="3175"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sub</a:t>
            </a:r>
            <a:r>
              <a:rPr lang="ko-KR" altLang="en-US" dirty="0" smtClean="0"/>
              <a:t>페이지 와이어프레임 및 스토리보드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300" y="1065558"/>
            <a:ext cx="1451392" cy="25200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300" y="3904358"/>
            <a:ext cx="1419718" cy="252000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241" y="1065558"/>
            <a:ext cx="1413563" cy="25200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3911" y="3972793"/>
            <a:ext cx="1425893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682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706090"/>
          </a:xfrm>
        </p:spPr>
        <p:txBody>
          <a:bodyPr>
            <a:normAutofit fontScale="90000"/>
          </a:bodyPr>
          <a:lstStyle/>
          <a:p>
            <a:r>
              <a:rPr lang="ko-KR" altLang="en-US" dirty="0" err="1" smtClean="0"/>
              <a:t>모바일</a:t>
            </a:r>
            <a:r>
              <a:rPr lang="en-US" altLang="ko-KR" dirty="0" smtClean="0"/>
              <a:t>1-sub</a:t>
            </a:r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4304928" y="1233199"/>
            <a:ext cx="4608512" cy="5183331"/>
          </a:xfrm>
          <a:prstGeom prst="rect">
            <a:avLst/>
          </a:prstGeom>
          <a:ln w="3175"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sub</a:t>
            </a:r>
            <a:r>
              <a:rPr lang="ko-KR" altLang="en-US" dirty="0" smtClean="0"/>
              <a:t>페이지 와이어프레임 및 스토리보드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408" y="1062801"/>
            <a:ext cx="1410887" cy="2520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6582" y="3717032"/>
            <a:ext cx="1421944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345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Profile</a:t>
            </a:r>
            <a:endParaRPr lang="ko-KR" altLang="en-US" dirty="0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2036335"/>
              </p:ext>
            </p:extLst>
          </p:nvPr>
        </p:nvGraphicFramePr>
        <p:xfrm>
          <a:off x="560512" y="1484784"/>
          <a:ext cx="8568952" cy="46085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44216"/>
                <a:gridCol w="6624736"/>
              </a:tblGrid>
              <a:tr h="759297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dirty="0" smtClean="0"/>
                        <a:t>이름</a:t>
                      </a:r>
                      <a:endParaRPr lang="ko-KR" altLang="en-US" dirty="0"/>
                    </a:p>
                  </a:txBody>
                  <a:tcPr marL="180000" marR="180000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홍길동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769843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dirty="0" smtClean="0"/>
                        <a:t>나이</a:t>
                      </a:r>
                      <a:endParaRPr lang="ko-KR" altLang="en-US" dirty="0"/>
                    </a:p>
                  </a:txBody>
                  <a:tcPr marL="180000" marR="180000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smtClean="0"/>
                        <a:t>Xxx 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769843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dirty="0" smtClean="0"/>
                        <a:t>취미</a:t>
                      </a:r>
                      <a:endParaRPr lang="ko-KR" altLang="en-US" dirty="0"/>
                    </a:p>
                  </a:txBody>
                  <a:tcPr marL="180000" marR="180000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 smtClean="0"/>
                        <a:t>ooooo</a:t>
                      </a:r>
                      <a:r>
                        <a:rPr lang="en-US" altLang="ko-KR" baseline="0" dirty="0" smtClean="0"/>
                        <a:t> 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769843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dirty="0" smtClean="0"/>
                        <a:t>좌우명</a:t>
                      </a:r>
                      <a:endParaRPr lang="ko-KR" altLang="en-US" dirty="0"/>
                    </a:p>
                  </a:txBody>
                  <a:tcPr marL="180000" marR="180000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최선을 다하자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769843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dirty="0" smtClean="0"/>
                        <a:t>프로그램활용</a:t>
                      </a:r>
                      <a:endParaRPr lang="ko-KR" altLang="en-US" dirty="0"/>
                    </a:p>
                  </a:txBody>
                  <a:tcPr marL="180000" marR="180000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err="1" smtClean="0"/>
                        <a:t>포토샵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ko-KR" altLang="en-US" dirty="0" smtClean="0"/>
                        <a:t>일러스트</a:t>
                      </a:r>
                      <a:r>
                        <a:rPr lang="en-US" altLang="ko-KR" dirty="0" smtClean="0"/>
                        <a:t>, html, </a:t>
                      </a:r>
                      <a:r>
                        <a:rPr lang="en-US" altLang="ko-KR" dirty="0" err="1" smtClean="0"/>
                        <a:t>css</a:t>
                      </a:r>
                      <a:r>
                        <a:rPr lang="en-US" altLang="ko-KR" dirty="0" smtClean="0"/>
                        <a:t>, </a:t>
                      </a:r>
                      <a:r>
                        <a:rPr lang="en-US" altLang="ko-KR" dirty="0" err="1" smtClean="0"/>
                        <a:t>javascript</a:t>
                      </a:r>
                      <a:r>
                        <a:rPr lang="en-US" altLang="ko-KR" dirty="0" smtClean="0"/>
                        <a:t>,</a:t>
                      </a:r>
                      <a:r>
                        <a:rPr lang="en-US" altLang="ko-KR" baseline="0" dirty="0" smtClean="0"/>
                        <a:t> </a:t>
                      </a:r>
                      <a:r>
                        <a:rPr lang="en-US" altLang="ko-KR" baseline="0" dirty="0" err="1" smtClean="0"/>
                        <a:t>php</a:t>
                      </a:r>
                      <a:r>
                        <a:rPr lang="en-US" altLang="ko-KR" baseline="0" dirty="0" smtClean="0"/>
                        <a:t>, </a:t>
                      </a:r>
                      <a:r>
                        <a:rPr lang="en-US" altLang="ko-KR" baseline="0" dirty="0" err="1" smtClean="0"/>
                        <a:t>mysql</a:t>
                      </a:r>
                      <a:endParaRPr lang="ko-KR" altLang="en-US" dirty="0"/>
                    </a:p>
                  </a:txBody>
                  <a:tcPr anchor="ctr"/>
                </a:tc>
              </a:tr>
              <a:tr h="769843">
                <a:tc>
                  <a:txBody>
                    <a:bodyPr/>
                    <a:lstStyle/>
                    <a:p>
                      <a:pPr algn="dist" latinLnBrk="1"/>
                      <a:r>
                        <a:rPr lang="ko-KR" altLang="en-US" dirty="0" smtClean="0"/>
                        <a:t>주소</a:t>
                      </a:r>
                      <a:endParaRPr lang="ko-KR" altLang="en-US" dirty="0"/>
                    </a:p>
                  </a:txBody>
                  <a:tcPr marL="180000" marR="180000"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 smtClean="0"/>
                        <a:t>서울특별시 </a:t>
                      </a:r>
                      <a:r>
                        <a:rPr lang="en-US" altLang="ko-KR" dirty="0" smtClean="0"/>
                        <a:t>xx</a:t>
                      </a:r>
                      <a:r>
                        <a:rPr lang="ko-KR" altLang="en-US" dirty="0" smtClean="0"/>
                        <a:t>구 </a:t>
                      </a:r>
                      <a:r>
                        <a:rPr lang="en-US" altLang="ko-KR" dirty="0" smtClean="0"/>
                        <a:t>xx</a:t>
                      </a:r>
                      <a:r>
                        <a:rPr lang="ko-KR" altLang="en-US" dirty="0" smtClean="0"/>
                        <a:t>동</a:t>
                      </a:r>
                      <a:endParaRPr lang="ko-KR" alt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3007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634082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웹사이트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88504" y="4840427"/>
            <a:ext cx="417646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주      제 </a:t>
            </a:r>
            <a:r>
              <a:rPr lang="en-US" altLang="ko-KR" dirty="0" smtClean="0"/>
              <a:t>:</a:t>
            </a:r>
          </a:p>
          <a:p>
            <a:r>
              <a:rPr lang="ko-KR" altLang="en-US" dirty="0" err="1" smtClean="0"/>
              <a:t>컨</a:t>
            </a:r>
            <a:r>
              <a:rPr lang="ko-KR" altLang="en-US" dirty="0" smtClean="0"/>
              <a:t>      </a:t>
            </a:r>
            <a:r>
              <a:rPr lang="ko-KR" altLang="en-US" dirty="0" err="1" smtClean="0"/>
              <a:t>셉</a:t>
            </a:r>
            <a:r>
              <a:rPr lang="ko-KR" altLang="en-US" dirty="0" smtClean="0"/>
              <a:t> </a:t>
            </a:r>
            <a:r>
              <a:rPr lang="en-US" altLang="ko-KR" dirty="0" smtClean="0"/>
              <a:t>:</a:t>
            </a:r>
          </a:p>
          <a:p>
            <a:r>
              <a:rPr lang="ko-KR" altLang="en-US" dirty="0" smtClean="0"/>
              <a:t>주 색 상  </a:t>
            </a:r>
            <a:r>
              <a:rPr lang="en-US" altLang="ko-KR" dirty="0" smtClean="0"/>
              <a:t>:</a:t>
            </a:r>
          </a:p>
          <a:p>
            <a:r>
              <a:rPr lang="ko-KR" altLang="en-US" dirty="0" smtClean="0"/>
              <a:t>보조색상 </a:t>
            </a:r>
            <a:r>
              <a:rPr lang="en-US" altLang="ko-KR" dirty="0" smtClean="0"/>
              <a:t>:</a:t>
            </a:r>
          </a:p>
          <a:p>
            <a:r>
              <a:rPr lang="ko-KR" altLang="en-US" dirty="0" smtClean="0"/>
              <a:t>강조색상 </a:t>
            </a:r>
            <a:r>
              <a:rPr lang="en-US" altLang="ko-KR" dirty="0" smtClean="0"/>
              <a:t>:</a:t>
            </a:r>
          </a:p>
          <a:p>
            <a:r>
              <a:rPr lang="ko-KR" altLang="en-US" dirty="0" smtClean="0"/>
              <a:t>주      소 </a:t>
            </a:r>
            <a:r>
              <a:rPr lang="en-US" altLang="ko-KR" dirty="0" smtClean="0"/>
              <a:t>: </a:t>
            </a:r>
            <a:r>
              <a:rPr lang="en-US" altLang="ko-KR" dirty="0" smtClean="0">
                <a:hlinkClick r:id="rId2"/>
              </a:rPr>
              <a:t>http://comlearn.co.kr</a:t>
            </a:r>
            <a:endParaRPr lang="ko-KR" altLang="en-US" dirty="0"/>
          </a:p>
        </p:txBody>
      </p:sp>
      <p:pic>
        <p:nvPicPr>
          <p:cNvPr id="9" name="그림 8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512" y="1660158"/>
            <a:ext cx="4223547" cy="3175845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7016" y="1660158"/>
            <a:ext cx="4223547" cy="317584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04528" y="1259468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웹사이트</a:t>
            </a:r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241032" y="1259468"/>
            <a:ext cx="12346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웹사이트</a:t>
            </a:r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120557" y="4840427"/>
            <a:ext cx="417646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주      제 </a:t>
            </a:r>
            <a:r>
              <a:rPr lang="en-US" altLang="ko-KR" dirty="0" smtClean="0"/>
              <a:t>:</a:t>
            </a:r>
          </a:p>
          <a:p>
            <a:r>
              <a:rPr lang="ko-KR" altLang="en-US" dirty="0" err="1" smtClean="0"/>
              <a:t>컨</a:t>
            </a:r>
            <a:r>
              <a:rPr lang="ko-KR" altLang="en-US" dirty="0" smtClean="0"/>
              <a:t>      </a:t>
            </a:r>
            <a:r>
              <a:rPr lang="ko-KR" altLang="en-US" dirty="0" err="1" smtClean="0"/>
              <a:t>셉</a:t>
            </a:r>
            <a:r>
              <a:rPr lang="ko-KR" altLang="en-US" dirty="0" smtClean="0"/>
              <a:t> </a:t>
            </a:r>
            <a:r>
              <a:rPr lang="en-US" altLang="ko-KR" dirty="0" smtClean="0"/>
              <a:t>:</a:t>
            </a:r>
          </a:p>
          <a:p>
            <a:r>
              <a:rPr lang="ko-KR" altLang="en-US" dirty="0" smtClean="0"/>
              <a:t>주 색 상  </a:t>
            </a:r>
            <a:r>
              <a:rPr lang="en-US" altLang="ko-KR" dirty="0" smtClean="0"/>
              <a:t>:</a:t>
            </a:r>
          </a:p>
          <a:p>
            <a:r>
              <a:rPr lang="ko-KR" altLang="en-US" dirty="0" smtClean="0"/>
              <a:t>보조색상 </a:t>
            </a:r>
            <a:r>
              <a:rPr lang="en-US" altLang="ko-KR" dirty="0" smtClean="0"/>
              <a:t>:</a:t>
            </a:r>
          </a:p>
          <a:p>
            <a:r>
              <a:rPr lang="ko-KR" altLang="en-US" dirty="0" smtClean="0"/>
              <a:t>강조색상 </a:t>
            </a:r>
            <a:r>
              <a:rPr lang="en-US" altLang="ko-KR" dirty="0" smtClean="0"/>
              <a:t>:</a:t>
            </a:r>
          </a:p>
          <a:p>
            <a:r>
              <a:rPr lang="ko-KR" altLang="en-US" dirty="0" smtClean="0"/>
              <a:t>주      소 </a:t>
            </a:r>
            <a:r>
              <a:rPr lang="en-US" altLang="ko-KR" dirty="0" smtClean="0"/>
              <a:t>: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2708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706090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웹사이트</a:t>
            </a:r>
            <a:r>
              <a:rPr lang="en-US" altLang="ko-KR" dirty="0" smtClean="0"/>
              <a:t>1-index</a:t>
            </a:r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6969224" y="1125989"/>
            <a:ext cx="2873524" cy="5183331"/>
          </a:xfrm>
          <a:prstGeom prst="rect">
            <a:avLst/>
          </a:prstGeom>
          <a:ln w="3175"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Index</a:t>
            </a:r>
            <a:r>
              <a:rPr lang="ko-KR" altLang="en-US" dirty="0" smtClean="0"/>
              <a:t>페이지 와이어프레임 및 스토리보드</a:t>
            </a:r>
            <a:endParaRPr lang="ko-KR" altLang="en-US" dirty="0"/>
          </a:p>
        </p:txBody>
      </p:sp>
      <p:pic>
        <p:nvPicPr>
          <p:cNvPr id="11" name="내용 개체 틀 10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1" y="1340768"/>
            <a:ext cx="2872577" cy="2160000"/>
          </a:xfr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4102556"/>
            <a:ext cx="2880320" cy="2158373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8864" y="1340768"/>
            <a:ext cx="2892457" cy="216000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610" y="4174564"/>
            <a:ext cx="2862997" cy="2158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864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웹사이트</a:t>
            </a:r>
            <a:r>
              <a:rPr lang="en-US" altLang="ko-KR" dirty="0" smtClean="0"/>
              <a:t>1-index</a:t>
            </a:r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4697574" y="1572975"/>
            <a:ext cx="2585492" cy="4736345"/>
          </a:xfrm>
          <a:prstGeom prst="rect">
            <a:avLst/>
          </a:prstGeom>
          <a:ln w="3175"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Index</a:t>
            </a:r>
            <a:r>
              <a:rPr lang="ko-KR" altLang="en-US" dirty="0" smtClean="0"/>
              <a:t>페이지 스토리보드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600" y="1585990"/>
            <a:ext cx="2880320" cy="2165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960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706090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웹사이트</a:t>
            </a:r>
            <a:r>
              <a:rPr lang="en-US" altLang="ko-KR" dirty="0" smtClean="0"/>
              <a:t>1-sub</a:t>
            </a:r>
            <a:endParaRPr lang="ko-KR" altLang="en-US" dirty="0"/>
          </a:p>
        </p:txBody>
      </p:sp>
      <p:sp>
        <p:nvSpPr>
          <p:cNvPr id="9" name="내용 개체 틀 2"/>
          <p:cNvSpPr txBox="1">
            <a:spLocks/>
          </p:cNvSpPr>
          <p:nvPr/>
        </p:nvSpPr>
        <p:spPr>
          <a:xfrm>
            <a:off x="6820916" y="1269577"/>
            <a:ext cx="2585492" cy="4895727"/>
          </a:xfrm>
          <a:prstGeom prst="rect">
            <a:avLst/>
          </a:prstGeom>
          <a:ln w="3175"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sub</a:t>
            </a:r>
            <a:r>
              <a:rPr lang="ko-KR" altLang="en-US" dirty="0" smtClean="0"/>
              <a:t>페이지 와이어프레임 및 스토리보드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308" y="1268760"/>
            <a:ext cx="2842888" cy="216000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308" y="4113345"/>
            <a:ext cx="3049257" cy="216000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122" y="1268760"/>
            <a:ext cx="3059341" cy="2160000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6678" y="4113345"/>
            <a:ext cx="2900785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054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706090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웹사이트</a:t>
            </a:r>
            <a:r>
              <a:rPr lang="en-US" altLang="ko-KR" dirty="0" smtClean="0"/>
              <a:t>1-sub</a:t>
            </a:r>
            <a:endParaRPr lang="ko-KR" altLang="en-US" dirty="0"/>
          </a:p>
        </p:txBody>
      </p:sp>
      <p:sp>
        <p:nvSpPr>
          <p:cNvPr id="9" name="내용 개체 틀 2"/>
          <p:cNvSpPr txBox="1">
            <a:spLocks/>
          </p:cNvSpPr>
          <p:nvPr/>
        </p:nvSpPr>
        <p:spPr>
          <a:xfrm>
            <a:off x="5025008" y="1163667"/>
            <a:ext cx="2585492" cy="5102244"/>
          </a:xfrm>
          <a:prstGeom prst="rect">
            <a:avLst/>
          </a:prstGeom>
          <a:ln w="3175"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sub</a:t>
            </a:r>
            <a:r>
              <a:rPr lang="ko-KR" altLang="en-US" dirty="0" smtClean="0"/>
              <a:t>페이지 와이어프레임 및 스토리보드</a:t>
            </a:r>
            <a:endParaRPr lang="ko-KR" altLang="en-US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576" y="1286099"/>
            <a:ext cx="2922500" cy="2160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6576" y="4105911"/>
            <a:ext cx="3037091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487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706090"/>
          </a:xfrm>
        </p:spPr>
        <p:txBody>
          <a:bodyPr>
            <a:normAutofit fontScale="90000"/>
          </a:bodyPr>
          <a:lstStyle/>
          <a:p>
            <a:r>
              <a:rPr lang="ko-KR" altLang="en-US" dirty="0" err="1" smtClean="0"/>
              <a:t>모바일</a:t>
            </a:r>
            <a:r>
              <a:rPr lang="ko-KR" altLang="en-US" dirty="0" smtClean="0"/>
              <a:t> 웹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88504" y="4941168"/>
            <a:ext cx="417646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주      제 </a:t>
            </a:r>
            <a:r>
              <a:rPr lang="en-US" altLang="ko-KR" dirty="0" smtClean="0"/>
              <a:t>:</a:t>
            </a:r>
          </a:p>
          <a:p>
            <a:r>
              <a:rPr lang="ko-KR" altLang="en-US" dirty="0" err="1" smtClean="0"/>
              <a:t>컨</a:t>
            </a:r>
            <a:r>
              <a:rPr lang="ko-KR" altLang="en-US" dirty="0" smtClean="0"/>
              <a:t>      </a:t>
            </a:r>
            <a:r>
              <a:rPr lang="ko-KR" altLang="en-US" dirty="0" err="1" smtClean="0"/>
              <a:t>셉</a:t>
            </a:r>
            <a:r>
              <a:rPr lang="ko-KR" altLang="en-US" dirty="0" smtClean="0"/>
              <a:t> </a:t>
            </a:r>
            <a:r>
              <a:rPr lang="en-US" altLang="ko-KR" dirty="0" smtClean="0"/>
              <a:t>:</a:t>
            </a:r>
          </a:p>
          <a:p>
            <a:r>
              <a:rPr lang="ko-KR" altLang="en-US" dirty="0" smtClean="0"/>
              <a:t>주 색 상  </a:t>
            </a:r>
            <a:r>
              <a:rPr lang="en-US" altLang="ko-KR" dirty="0" smtClean="0"/>
              <a:t>:</a:t>
            </a:r>
          </a:p>
          <a:p>
            <a:r>
              <a:rPr lang="ko-KR" altLang="en-US" dirty="0" smtClean="0"/>
              <a:t>보조색상 </a:t>
            </a:r>
            <a:r>
              <a:rPr lang="en-US" altLang="ko-KR" dirty="0" smtClean="0"/>
              <a:t>:</a:t>
            </a:r>
          </a:p>
          <a:p>
            <a:r>
              <a:rPr lang="ko-KR" altLang="en-US" dirty="0" smtClean="0"/>
              <a:t>강조색상 </a:t>
            </a:r>
            <a:r>
              <a:rPr lang="en-US" altLang="ko-KR" dirty="0" smtClean="0"/>
              <a:t>:</a:t>
            </a:r>
            <a:endParaRPr lang="en-US" altLang="ko-KR" dirty="0"/>
          </a:p>
          <a:p>
            <a:r>
              <a:rPr lang="ko-KR" altLang="en-US" dirty="0" smtClean="0"/>
              <a:t>주      소 </a:t>
            </a:r>
            <a:r>
              <a:rPr lang="en-US" altLang="ko-KR" dirty="0" smtClean="0"/>
              <a:t>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60512" y="1123308"/>
            <a:ext cx="1778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모바일</a:t>
            </a:r>
            <a:r>
              <a:rPr lang="ko-KR" altLang="en-US" dirty="0" smtClean="0"/>
              <a:t> 사이트</a:t>
            </a:r>
            <a:r>
              <a:rPr lang="en-US" altLang="ko-KR" dirty="0" smtClean="0"/>
              <a:t>1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43" y="1557152"/>
            <a:ext cx="1849969" cy="3240000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4876" y="1556792"/>
            <a:ext cx="1866076" cy="32400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5274303" y="1123308"/>
            <a:ext cx="1778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/>
              <a:t>모바일</a:t>
            </a:r>
            <a:r>
              <a:rPr lang="ko-KR" altLang="en-US" dirty="0" smtClean="0"/>
              <a:t> 사이트</a:t>
            </a:r>
            <a:r>
              <a:rPr lang="en-US" altLang="ko-KR" dirty="0" smtClean="0"/>
              <a:t>2</a:t>
            </a:r>
            <a:endParaRPr lang="ko-KR" altLang="en-US" dirty="0"/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4534" y="1557152"/>
            <a:ext cx="1849969" cy="3240000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8667" y="1556792"/>
            <a:ext cx="1866076" cy="32400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224534" y="4941168"/>
            <a:ext cx="417646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주      제 </a:t>
            </a:r>
            <a:r>
              <a:rPr lang="en-US" altLang="ko-KR" dirty="0" smtClean="0"/>
              <a:t>:</a:t>
            </a:r>
          </a:p>
          <a:p>
            <a:r>
              <a:rPr lang="ko-KR" altLang="en-US" dirty="0" err="1" smtClean="0"/>
              <a:t>컨</a:t>
            </a:r>
            <a:r>
              <a:rPr lang="ko-KR" altLang="en-US" dirty="0" smtClean="0"/>
              <a:t>      </a:t>
            </a:r>
            <a:r>
              <a:rPr lang="ko-KR" altLang="en-US" dirty="0" err="1" smtClean="0"/>
              <a:t>셉</a:t>
            </a:r>
            <a:r>
              <a:rPr lang="ko-KR" altLang="en-US" dirty="0" smtClean="0"/>
              <a:t> </a:t>
            </a:r>
            <a:r>
              <a:rPr lang="en-US" altLang="ko-KR" dirty="0" smtClean="0"/>
              <a:t>:</a:t>
            </a:r>
          </a:p>
          <a:p>
            <a:r>
              <a:rPr lang="ko-KR" altLang="en-US" dirty="0" smtClean="0"/>
              <a:t>주 색 상  </a:t>
            </a:r>
            <a:r>
              <a:rPr lang="en-US" altLang="ko-KR" dirty="0" smtClean="0"/>
              <a:t>:</a:t>
            </a:r>
          </a:p>
          <a:p>
            <a:r>
              <a:rPr lang="ko-KR" altLang="en-US" dirty="0" smtClean="0"/>
              <a:t>보조색상 </a:t>
            </a:r>
            <a:r>
              <a:rPr lang="en-US" altLang="ko-KR" dirty="0" smtClean="0"/>
              <a:t>:</a:t>
            </a:r>
          </a:p>
          <a:p>
            <a:r>
              <a:rPr lang="ko-KR" altLang="en-US" dirty="0" smtClean="0"/>
              <a:t>강조색상 </a:t>
            </a:r>
            <a:r>
              <a:rPr lang="en-US" altLang="ko-KR" dirty="0" smtClean="0"/>
              <a:t>:</a:t>
            </a:r>
            <a:endParaRPr lang="en-US" altLang="ko-KR" dirty="0"/>
          </a:p>
          <a:p>
            <a:r>
              <a:rPr lang="ko-KR" altLang="en-US" dirty="0" smtClean="0"/>
              <a:t>주      소 </a:t>
            </a:r>
            <a:r>
              <a:rPr lang="en-US" altLang="ko-KR" dirty="0" smtClean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927211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706090"/>
          </a:xfrm>
        </p:spPr>
        <p:txBody>
          <a:bodyPr>
            <a:normAutofit fontScale="90000"/>
          </a:bodyPr>
          <a:lstStyle/>
          <a:p>
            <a:r>
              <a:rPr lang="ko-KR" altLang="en-US" dirty="0" err="1" smtClean="0"/>
              <a:t>모바일</a:t>
            </a:r>
            <a:r>
              <a:rPr lang="en-US" altLang="ko-KR" dirty="0" smtClean="0"/>
              <a:t>1-index</a:t>
            </a:r>
            <a:endParaRPr lang="ko-KR" altLang="en-US" dirty="0"/>
          </a:p>
        </p:txBody>
      </p:sp>
      <p:sp>
        <p:nvSpPr>
          <p:cNvPr id="8" name="내용 개체 틀 2"/>
          <p:cNvSpPr txBox="1">
            <a:spLocks/>
          </p:cNvSpPr>
          <p:nvPr/>
        </p:nvSpPr>
        <p:spPr>
          <a:xfrm>
            <a:off x="4304928" y="1233199"/>
            <a:ext cx="4608512" cy="5183331"/>
          </a:xfrm>
          <a:prstGeom prst="rect">
            <a:avLst/>
          </a:prstGeom>
          <a:ln w="3175"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 smtClean="0"/>
              <a:t>Index</a:t>
            </a:r>
            <a:r>
              <a:rPr lang="ko-KR" altLang="en-US" dirty="0" smtClean="0"/>
              <a:t>페이지 와이어프레임 및 스토리보드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67" y="1123142"/>
            <a:ext cx="1438866" cy="25200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67" y="3932076"/>
            <a:ext cx="1421437" cy="2520000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605" y="1123142"/>
            <a:ext cx="1428132" cy="2520000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8744" y="3932076"/>
            <a:ext cx="1420935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157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173</Words>
  <Application>Microsoft Office PowerPoint</Application>
  <PresentationFormat>A4 용지(210x297mm)</PresentationFormat>
  <Paragraphs>61</Paragraphs>
  <Slides>12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3" baseType="lpstr">
      <vt:lpstr>Office 테마</vt:lpstr>
      <vt:lpstr>ㅇㅇㅇ 포트폴리오</vt:lpstr>
      <vt:lpstr>Profile</vt:lpstr>
      <vt:lpstr>웹사이트</vt:lpstr>
      <vt:lpstr>웹사이트1-index</vt:lpstr>
      <vt:lpstr>웹사이트1-index</vt:lpstr>
      <vt:lpstr>웹사이트1-sub</vt:lpstr>
      <vt:lpstr>웹사이트1-sub</vt:lpstr>
      <vt:lpstr>모바일 웹</vt:lpstr>
      <vt:lpstr>모바일1-index</vt:lpstr>
      <vt:lpstr>모바일1-index</vt:lpstr>
      <vt:lpstr>모바일1-sub</vt:lpstr>
      <vt:lpstr>모바일1-sub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ㅇㅇㅇ 포트폴리오</dc:title>
  <dc:creator>Windows 사용자</dc:creator>
  <cp:lastModifiedBy>Windows 사용자</cp:lastModifiedBy>
  <cp:revision>11</cp:revision>
  <dcterms:created xsi:type="dcterms:W3CDTF">2019-03-05T01:21:12Z</dcterms:created>
  <dcterms:modified xsi:type="dcterms:W3CDTF">2019-03-05T03:18:11Z</dcterms:modified>
</cp:coreProperties>
</file>

<file path=docProps/thumbnail.jpeg>
</file>